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89" d="100"/>
          <a:sy n="89" d="100"/>
        </p:scale>
        <p:origin x="1080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51E62-6EA7-4F9C-B4FB-B4803F3BB493}" type="datetimeFigureOut">
              <a:rPr lang="en-GB" smtClean="0"/>
              <a:t>29/04/2020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95220-17DB-4541-A323-872B6A5978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038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51E62-6EA7-4F9C-B4FB-B4803F3BB493}" type="datetimeFigureOut">
              <a:rPr lang="en-GB" smtClean="0"/>
              <a:t>29/04/2020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95220-17DB-4541-A323-872B6A5978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1476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51E62-6EA7-4F9C-B4FB-B4803F3BB493}" type="datetimeFigureOut">
              <a:rPr lang="en-GB" smtClean="0"/>
              <a:t>29/04/2020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95220-17DB-4541-A323-872B6A5978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6817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51E62-6EA7-4F9C-B4FB-B4803F3BB493}" type="datetimeFigureOut">
              <a:rPr lang="en-GB" smtClean="0"/>
              <a:t>29/04/2020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95220-17DB-4541-A323-872B6A5978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6110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51E62-6EA7-4F9C-B4FB-B4803F3BB493}" type="datetimeFigureOut">
              <a:rPr lang="en-GB" smtClean="0"/>
              <a:t>29/04/2020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95220-17DB-4541-A323-872B6A5978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2170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51E62-6EA7-4F9C-B4FB-B4803F3BB493}" type="datetimeFigureOut">
              <a:rPr lang="en-GB" smtClean="0"/>
              <a:t>29/04/2020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95220-17DB-4541-A323-872B6A5978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7986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51E62-6EA7-4F9C-B4FB-B4803F3BB493}" type="datetimeFigureOut">
              <a:rPr lang="en-GB" smtClean="0"/>
              <a:t>29/04/2020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95220-17DB-4541-A323-872B6A5978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354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51E62-6EA7-4F9C-B4FB-B4803F3BB493}" type="datetimeFigureOut">
              <a:rPr lang="en-GB" smtClean="0"/>
              <a:t>29/04/2020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95220-17DB-4541-A323-872B6A5978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7687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51E62-6EA7-4F9C-B4FB-B4803F3BB493}" type="datetimeFigureOut">
              <a:rPr lang="en-GB" smtClean="0"/>
              <a:t>29/04/2020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95220-17DB-4541-A323-872B6A5978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5516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51E62-6EA7-4F9C-B4FB-B4803F3BB493}" type="datetimeFigureOut">
              <a:rPr lang="en-GB" smtClean="0"/>
              <a:t>29/04/2020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95220-17DB-4541-A323-872B6A5978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4881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51E62-6EA7-4F9C-B4FB-B4803F3BB493}" type="datetimeFigureOut">
              <a:rPr lang="en-GB" smtClean="0"/>
              <a:t>29/04/2020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95220-17DB-4541-A323-872B6A5978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9980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451E62-6EA7-4F9C-B4FB-B4803F3BB493}" type="datetimeFigureOut">
              <a:rPr lang="en-GB" smtClean="0"/>
              <a:t>29/04/2020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195220-17DB-4541-A323-872B6A5978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4325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CF56747A-A07F-4E89-8CC6-26622ADA88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6493" y="2751"/>
            <a:ext cx="4578493" cy="342624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09ABFC94-8A93-47AE-A89D-AE16D0BD17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47977" y="1226"/>
            <a:ext cx="4572396" cy="342929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345C7244-E2C1-4420-B9EE-07FF3DC4387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3428703"/>
            <a:ext cx="4572396" cy="342929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FE0015BD-695C-4B1B-B5B8-5B80916FCDC5}"/>
              </a:ext>
            </a:extLst>
          </p:cNvPr>
          <p:cNvSpPr txBox="1"/>
          <p:nvPr/>
        </p:nvSpPr>
        <p:spPr>
          <a:xfrm>
            <a:off x="4177637" y="3781425"/>
            <a:ext cx="4842736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Lots of children have made their own exercise videos.</a:t>
            </a:r>
          </a:p>
          <a:p>
            <a:r>
              <a:rPr lang="en-US" sz="1400" dirty="0"/>
              <a:t>Can you make your own?</a:t>
            </a:r>
          </a:p>
          <a:p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Ask your parents permission BEFORE doing this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Get an adult to help you film it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Your music needs to have a definite beat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Your actions need to be clear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Try doing each action at least 8 times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Repeating an action would help others to learn </a:t>
            </a:r>
            <a:r>
              <a:rPr lang="en-US" sz="1400"/>
              <a:t>your routine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35273950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63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gail halls</dc:creator>
  <cp:lastModifiedBy>Claire Moore</cp:lastModifiedBy>
  <cp:revision>1</cp:revision>
  <dcterms:created xsi:type="dcterms:W3CDTF">2020-04-28T14:03:24Z</dcterms:created>
  <dcterms:modified xsi:type="dcterms:W3CDTF">2020-04-29T09:35:13Z</dcterms:modified>
</cp:coreProperties>
</file>